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01bdac7c91445ab" /><Relationship Type="http://schemas.openxmlformats.org/officeDocument/2006/relationships/extended-properties" Target="/docProps/app.xml" Id="Rfadcaa9a8a434d32" /><Relationship Type="http://schemas.openxmlformats.org/officeDocument/2006/relationships/officeDocument" Target="/ppt/presentation.xml" Id="R70b70cc8fae1490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ffee0fa5a554516"/>
  </p:sldMasterIdLst>
  <p:notesMasterIdLst>
    <p:notesMasterId xmlns:r="http://schemas.openxmlformats.org/officeDocument/2006/relationships" r:id="Rf03aed97b895417f"/>
  </p:notesMasterIdLst>
  <p:sldIdLst>
    <p:sldId xmlns:r="http://schemas.openxmlformats.org/officeDocument/2006/relationships" id="256" r:id="R1ca4282c61bc46b1"/>
    <p:sldId xmlns:r="http://schemas.openxmlformats.org/officeDocument/2006/relationships" id="257" r:id="Rbb1e696d5b4243a3"/>
    <p:sldId xmlns:r="http://schemas.openxmlformats.org/officeDocument/2006/relationships" id="258" r:id="R311c5763db2747f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fd28684e2514cc2" /><Relationship Type="http://schemas.openxmlformats.org/officeDocument/2006/relationships/slideMaster" Target="/ppt/slideMasters/slideMaster1.xml" Id="R1ffee0fa5a554516" /><Relationship Type="http://schemas.openxmlformats.org/officeDocument/2006/relationships/notesMaster" Target="/ppt/notesMasters/notesMaster1.xml" Id="Rf03aed97b895417f" /><Relationship Type="http://schemas.openxmlformats.org/officeDocument/2006/relationships/presProps" Target="/ppt/presProps.xml" Id="R8f02623cba564b31" /><Relationship Type="http://schemas.openxmlformats.org/officeDocument/2006/relationships/tableStyles" Target="/ppt/tableStyles.xml" Id="R6fd483c362da4987" /><Relationship Type="http://schemas.openxmlformats.org/officeDocument/2006/relationships/slide" Target="/ppt/slides/slide1.xml" Id="R1ca4282c61bc46b1" /><Relationship Type="http://schemas.openxmlformats.org/officeDocument/2006/relationships/slide" Target="/ppt/slides/slide2.xml" Id="Rbb1e696d5b4243a3" /><Relationship Type="http://schemas.openxmlformats.org/officeDocument/2006/relationships/slide" Target="/ppt/slides/slide3.xml" Id="R311c5763db2747f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9a705fcf3f9446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900be83c0534abf" /><Relationship Type="http://schemas.openxmlformats.org/officeDocument/2006/relationships/notesMaster" Target="/ppt/notesMasters/notesMaster1.xml" Id="R9b6975444f43459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c9f85932ab24245" /><Relationship Type="http://schemas.openxmlformats.org/officeDocument/2006/relationships/notesMaster" Target="/ppt/notesMasters/notesMaster1.xml" Id="R40bbd74b17df4f4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938cc558e0c49ac" /><Relationship Type="http://schemas.openxmlformats.org/officeDocument/2006/relationships/notesMaster" Target="/ppt/notesMasters/notesMaster1.xml" Id="Rb90ece0119714f2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DEMO_NOTE_01: This is a fictional presenter note for the inspection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0d6b4b14136416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bfd69d6f36d4f92" /><Relationship Type="http://schemas.openxmlformats.org/officeDocument/2006/relationships/slideLayout" Target="/ppt/slideLayouts/slideLayout1.xml" Id="R4d316020b78149b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d316020b78149b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4e868bdfd6420e" /><Relationship Type="http://schemas.openxmlformats.org/officeDocument/2006/relationships/notesSlide" Target="/ppt/notesSlides/notesSlide1.xml" Id="Red5d8a93cef540d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a45d157dd44b88" /><Relationship Type="http://schemas.openxmlformats.org/officeDocument/2006/relationships/image" Target="/ppt/media/image.png" Id="R060e8f640a4b4161" /><Relationship Type="http://schemas.openxmlformats.org/officeDocument/2006/relationships/notesSlide" Target="/ppt/notesSlides/notesSlide2.xml" Id="R09e340af6cee465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1458759347472a" /><Relationship Type="http://schemas.openxmlformats.org/officeDocument/2006/relationships/image" Target="/ppt/media/image2.png" Id="R2d2feae73f364368" /><Relationship Type="http://schemas.openxmlformats.org/officeDocument/2006/relationships/notesSlide" Target="/ppt/notesSlides/notesSlide3.xml" Id="R558214c9da9e4d5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7ABE3D-49A1-4C7B-90FD-299CF2159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6750"/>
            <a:ext cx="10858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1">
                <a:solidFill>
                  <a:srgbClr val="172338"/>
                </a:solidFill>
                <a:latin typeface="Helvetica Neue"/>
                <a:ea typeface="Helvetica Neue"/>
                <a:cs typeface="Helvetica Neue"/>
              </a:rPr>
              <a:t>Presentation inspection sample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73A1E5-7461-47ED-8ABA-4FC2C83A2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47875"/>
            <a:ext cx="1047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72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0">
                <a:solidFill>
                  <a:srgbClr val="172338"/>
                </a:solidFill>
                <a:latin typeface="Helvetica Neue"/>
                <a:ea typeface="Helvetica Neue"/>
                <a:cs typeface="Helvetica Neue"/>
              </a:rPr>
              <a:t>Three slides with two embedded images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6886AE-2352-4C09-9DB6-DCBBE167F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095625"/>
            <a:ext cx="1047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2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0">
                <a:solidFill>
                  <a:srgbClr val="172338"/>
                </a:solidFill>
                <a:latin typeface="Helvetica Neue"/>
                <a:ea typeface="Helvetica Neue"/>
                <a:cs typeface="Helvetica Neue"/>
              </a:rPr>
              <a:t>Use this file to check slide count, media size and speaker notes.</a:t>
            </a:r>
          </a:p>
          <a:p xmlns:a="http://schemas.openxmlformats.org/drawingml/2006/main">
            <a:pPr>
              <a:defRPr sz="2100" b="0">
                <a:solidFill>
                  <a:srgbClr val="172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0">
                <a:solidFill>
                  <a:srgbClr val="172338"/>
                </a:solidFill>
                <a:latin typeface="Helvetica Neue"/>
                <a:ea typeface="Helvetica Neue"/>
                <a:cs typeface="Helvetica Neue"/>
              </a:rPr>
              <a:t>The content is fictional and contains no private information.</a:t>
            </a:r>
          </a:p>
        </p:txBody>
      </p:sp>
    </p:spTree>
    <p:extLst>
      <p:ext uri="{BB962C8B-B14F-4D97-AF65-F5344CB8AC3E}">
        <p14:creationId xmlns:p14="http://schemas.microsoft.com/office/powerpoint/2010/main" val="3861103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739CB0-28CA-4FFD-8CC7-5579E8A0A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76250"/>
            <a:ext cx="10858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72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172338"/>
                </a:solidFill>
                <a:latin typeface="Helvetica Neue"/>
                <a:ea typeface="Helvetica Neue"/>
                <a:cs typeface="Helvetica Neue"/>
              </a:rPr>
              <a:t>Original example image</a:t>
            </a:r>
          </a:p>
        </p:txBody>
      </p:sp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0e8f640a4b4161"/>
          <a:stretch xmlns:a="http://schemas.openxmlformats.org/drawingml/2006/main"/>
        </p:blipFill>
        <p:spPr>
          <a:xfrm xmlns:a="http://schemas.openxmlformats.org/drawingml/2006/main">
            <a:off x="666750" y="1809750"/>
            <a:ext cx="6572250" cy="43815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0174B7-257B-4F49-9E2E-6E68463CF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000250"/>
            <a:ext cx="342900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2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172338"/>
                </a:solidFill>
                <a:latin typeface="Helvetica Neue"/>
                <a:ea typeface="Helvetica Neue"/>
                <a:cs typeface="Helvetica Neue"/>
              </a:rPr>
              <a:t>This image is embedded in the PPTX package.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72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172338"/>
                </a:solidFill>
                <a:latin typeface="Helvetica Neue"/>
                <a:ea typeface="Helvetica Neue"/>
                <a:cs typeface="Helvetica Neue"/>
              </a:rPr>
              <a:t>File inspection can measure its bytes; it cannot judge projection quality.</a:t>
            </a:r>
          </a:p>
        </p:txBody>
      </p:sp>
    </p:spTree>
    <p:extLst>
      <p:ext uri="{BB962C8B-B14F-4D97-AF65-F5344CB8AC3E}">
        <p14:creationId xmlns:p14="http://schemas.microsoft.com/office/powerpoint/2010/main" val="23722538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601FAD-4190-44CC-B5D1-70D2BC995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76250"/>
            <a:ext cx="10858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72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172338"/>
                </a:solidFill>
                <a:latin typeface="Helvetica Neue"/>
                <a:ea typeface="Helvetica Neue"/>
                <a:cs typeface="Helvetica Neue"/>
              </a:rPr>
              <a:t>Overlay example image</a:t>
            </a:r>
          </a:p>
        </p:txBody>
      </p:sp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2feae73f364368"/>
          <a:stretch xmlns:a="http://schemas.openxmlformats.org/drawingml/2006/main"/>
        </p:blipFill>
        <p:spPr>
          <a:xfrm xmlns:a="http://schemas.openxmlformats.org/drawingml/2006/main">
            <a:off x="666750" y="1809750"/>
            <a:ext cx="6572250" cy="43815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FA9257-2B94-4258-9325-F3DDF7683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000250"/>
            <a:ext cx="342900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2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172338"/>
                </a:solidFill>
                <a:latin typeface="Helvetica Neue"/>
                <a:ea typeface="Helvetica Neue"/>
                <a:cs typeface="Helvetica Neue"/>
              </a:rPr>
              <a:t>This image is embedded in the PPTX package.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72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172338"/>
                </a:solidFill>
                <a:latin typeface="Helvetica Neue"/>
                <a:ea typeface="Helvetica Neue"/>
                <a:cs typeface="Helvetica Neue"/>
              </a:rPr>
              <a:t>File inspection can measure its bytes; it cannot judge projection quality.</a:t>
            </a:r>
          </a:p>
        </p:txBody>
      </p:sp>
    </p:spTree>
    <p:extLst>
      <p:ext uri="{BB962C8B-B14F-4D97-AF65-F5344CB8AC3E}">
        <p14:creationId xmlns:p14="http://schemas.microsoft.com/office/powerpoint/2010/main" val="77509766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ns0:coreProperties xmlns:dc="http://purl.org/dc/elements/1.1/" xmlns:ns0="http://schemas.openxmlformats.org/package/2006/metadata/core-properties" xmlns:ns2="http://purl.org/dc/terms/" xmlns:xsi="http://www.w3.org/2001/XMLSchema-instance">
  <dc:creator>SWPICK</dc:creator>
  <ns0:lastModifiedBy>SWPICK</ns0:lastModifiedBy>
  <dc:title>Presentation inspection sample</dc:title>
  <ns2:created xsi:type="dcterms:W3CDTF">2026-09-06T11:47:22.4210000Z</ns2:created>
  <ns2:modified xsi:type="dcterms:W3CDTF">2026-09-06T11:47:22.4210000Z</ns2:modified>
</ns0:coreProperties>
</file>